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77" r:id="rId91"/>
    <p:sldId id="379" r:id="rId92"/>
    <p:sldId id="326" r:id="rId93"/>
    <p:sldId id="327" r:id="rId94"/>
    <p:sldId id="331" r:id="rId95"/>
    <p:sldId id="332" r:id="rId96"/>
    <p:sldId id="359" r:id="rId97"/>
    <p:sldId id="360" r:id="rId98"/>
    <p:sldId id="361" r:id="rId99"/>
    <p:sldId id="362" r:id="rId100"/>
    <p:sldId id="374" r:id="rId101"/>
    <p:sldId id="375" r:id="rId102"/>
    <p:sldId id="338" r:id="rId103"/>
    <p:sldId id="376" r:id="rId104"/>
    <p:sldId id="339" r:id="rId105"/>
    <p:sldId id="380" r:id="rId106"/>
    <p:sldId id="381" r:id="rId107"/>
    <p:sldId id="363" r:id="rId108"/>
    <p:sldId id="364" r:id="rId109"/>
    <p:sldId id="365" r:id="rId110"/>
    <p:sldId id="366" r:id="rId111"/>
    <p:sldId id="283" r:id="rId112"/>
    <p:sldId id="284" r:id="rId113"/>
    <p:sldId id="286" r:id="rId114"/>
    <p:sldId id="287" r:id="rId115"/>
    <p:sldId id="288" r:id="rId116"/>
    <p:sldId id="289" r:id="rId117"/>
    <p:sldId id="290" r:id="rId118"/>
    <p:sldId id="291" r:id="rId119"/>
    <p:sldId id="302" r:id="rId120"/>
    <p:sldId id="303" r:id="rId121"/>
    <p:sldId id="281" r:id="rId122"/>
  </p:sldIdLst>
  <p:sldSz cx="2328863" cy="5572125"/>
  <p:notesSz cx="6858000" cy="9144000"/>
  <p:embeddedFontLs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Gulim" panose="020B0600000101010101" pitchFamily="34" charset="-127"/>
      <p:regular r:id="rId128"/>
    </p:embeddedFont>
    <p:embeddedFont>
      <p:font typeface="Helvetica Neue" panose="02000503000000020004" pitchFamily="2" charset="0"/>
      <p:regular r:id="rId129"/>
      <p:bold r:id="rId130"/>
      <p:italic r:id="rId131"/>
      <p:boldItalic r:id="rId132"/>
    </p:embeddedFont>
    <p:embeddedFont>
      <p:font typeface="Lato" panose="020F0502020204030203" pitchFamily="34" charset="0"/>
      <p:regular r:id="rId133"/>
      <p:bold r:id="rId134"/>
      <p:italic r:id="rId135"/>
      <p:boldItalic r:id="rId1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0"/>
    <p:restoredTop sz="94577"/>
  </p:normalViewPr>
  <p:slideViewPr>
    <p:cSldViewPr snapToGrid="0" showGuides="1">
      <p:cViewPr>
        <p:scale>
          <a:sx n="220" d="100"/>
          <a:sy n="220" d="100"/>
        </p:scale>
        <p:origin x="1488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3.xml"/><Relationship Id="rId5" Type="http://schemas.openxmlformats.org/officeDocument/2006/relationships/slide" Target="slide7.xml"/><Relationship Id="rId10" Type="http://schemas.openxmlformats.org/officeDocument/2006/relationships/slide" Target="slide111.xml"/><Relationship Id="rId4" Type="http://schemas.openxmlformats.org/officeDocument/2006/relationships/slide" Target="slide5.xml"/><Relationship Id="rId9" Type="http://schemas.openxmlformats.org/officeDocument/2006/relationships/slide" Target="slide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17" Type="http://schemas.openxmlformats.org/officeDocument/2006/relationships/slide" Target="slide90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2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10" Type="http://schemas.openxmlformats.org/officeDocument/2006/relationships/slide" Target="slide102.xml"/><Relationship Id="rId4" Type="http://schemas.openxmlformats.org/officeDocument/2006/relationships/slide" Target="slide44.xml"/><Relationship Id="rId9" Type="http://schemas.openxmlformats.org/officeDocument/2006/relationships/slide" Target="slide10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0.jpeg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23.1</a:t>
            </a:r>
            <a:r>
              <a:rPr lang="en-US" altLang="ko-KR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.21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4162502899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540785298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03083155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 CJU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TAE</a:t>
                      </a:r>
                      <a:endParaRPr lang="en-US" altLang="ko-Kore-KR" sz="2000" b="0" u="sng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58980570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HND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NGO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FUK</a:t>
                      </a:r>
                      <a:endParaRPr lang="en-US" altLang="ko-Kore-KR" sz="2000" b="0" u="sng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866366705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 __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HKG</a:t>
                      </a:r>
                      <a:endParaRPr lang="en-US" altLang="ko-Kore-KR" sz="2000" b="0" u="sng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522956307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sng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sng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37113</TotalTime>
  <Words>24581</Words>
  <Application>Microsoft Macintosh PowerPoint</Application>
  <PresentationFormat>사용자 지정</PresentationFormat>
  <Paragraphs>6599</Paragraphs>
  <Slides>121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9" baseType="lpstr">
      <vt:lpstr>Calibri</vt:lpstr>
      <vt:lpstr>Wingdings</vt:lpstr>
      <vt:lpstr>Britannic Bold</vt:lpstr>
      <vt:lpstr>Lato</vt:lpstr>
      <vt:lpstr>Gulim</vt:lpstr>
      <vt:lpstr>Helvetica Neue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221</cp:revision>
  <dcterms:created xsi:type="dcterms:W3CDTF">2022-05-17T08:00:10Z</dcterms:created>
  <dcterms:modified xsi:type="dcterms:W3CDTF">2023-12-22T03:13:57Z</dcterms:modified>
</cp:coreProperties>
</file>